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70" r:id="rId8"/>
    <p:sldId id="263" r:id="rId9"/>
    <p:sldId id="264" r:id="rId10"/>
    <p:sldId id="266" r:id="rId11"/>
    <p:sldId id="267" r:id="rId12"/>
    <p:sldId id="268" r:id="rId13"/>
    <p:sldId id="271" r:id="rId14"/>
    <p:sldId id="269" r:id="rId15"/>
    <p:sldId id="272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video" Target="https://www.youtube.com/embed/aa764_I5YHk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video" Target="https://www.youtube.com/embed/XrCf9ypFjQA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video" Target="https://www.youtube.com/embed/lfXEf0nG51I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video" Target="https://www.youtube.com/embed/qEt9gzqd04I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video" Target="https://www.youtube.com/embed/hw1f0L-Qz4I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QFT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Question Formulation Technique</a:t>
            </a:r>
            <a:endParaRPr lang="en-CA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2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49"/>
    </mc:Choice>
    <mc:Fallback>
      <p:transition spd="slow" advTm="22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are some advantages of an open-ended question</a:t>
            </a:r>
            <a:r>
              <a:rPr lang="en-CA" dirty="0" smtClean="0"/>
              <a:t>?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</a:t>
            </a:r>
            <a:r>
              <a:rPr lang="en-CA" dirty="0"/>
              <a:t>get more information</a:t>
            </a:r>
          </a:p>
          <a:p>
            <a:r>
              <a:rPr lang="en-CA" dirty="0" smtClean="0"/>
              <a:t>You </a:t>
            </a:r>
            <a:r>
              <a:rPr lang="en-CA" dirty="0"/>
              <a:t>find out </a:t>
            </a:r>
            <a:r>
              <a:rPr lang="en-CA" dirty="0" smtClean="0"/>
              <a:t>more</a:t>
            </a:r>
            <a:endParaRPr lang="en-CA" dirty="0"/>
          </a:p>
          <a:p>
            <a:r>
              <a:rPr lang="en-CA" dirty="0" smtClean="0"/>
              <a:t>You </a:t>
            </a:r>
            <a:r>
              <a:rPr lang="en-CA" dirty="0"/>
              <a:t>get a fuller explanation</a:t>
            </a:r>
          </a:p>
          <a:p>
            <a:r>
              <a:rPr lang="en-CA" dirty="0" smtClean="0"/>
              <a:t>It </a:t>
            </a:r>
            <a:r>
              <a:rPr lang="en-CA" dirty="0"/>
              <a:t>will give you more information</a:t>
            </a:r>
          </a:p>
          <a:p>
            <a:r>
              <a:rPr lang="en-CA" dirty="0" smtClean="0"/>
              <a:t>You </a:t>
            </a:r>
            <a:r>
              <a:rPr lang="en-CA" dirty="0"/>
              <a:t>get to hear what the other person is thinking</a:t>
            </a:r>
          </a:p>
          <a:p>
            <a:r>
              <a:rPr lang="en-CA" dirty="0" smtClean="0"/>
              <a:t>You </a:t>
            </a:r>
            <a:r>
              <a:rPr lang="en-CA" dirty="0"/>
              <a:t>might get an explanation that helps you understand more.</a:t>
            </a:r>
          </a:p>
          <a:p>
            <a:endParaRPr lang="en-CA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3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11"/>
    </mc:Choice>
    <mc:Fallback>
      <p:transition spd="slow" advTm="16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are some disadvantages of a open-ended </a:t>
            </a:r>
            <a:r>
              <a:rPr lang="en-CA"/>
              <a:t>question</a:t>
            </a:r>
            <a:r>
              <a:rPr lang="en-CA" smtClean="0"/>
              <a:t>?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</a:t>
            </a:r>
            <a:r>
              <a:rPr lang="en-CA" dirty="0"/>
              <a:t>may get too much information</a:t>
            </a:r>
          </a:p>
          <a:p>
            <a:r>
              <a:rPr lang="en-CA" dirty="0" smtClean="0"/>
              <a:t>You </a:t>
            </a:r>
            <a:r>
              <a:rPr lang="en-CA" dirty="0"/>
              <a:t>get the run-around</a:t>
            </a:r>
          </a:p>
          <a:p>
            <a:r>
              <a:rPr lang="en-CA" dirty="0" smtClean="0"/>
              <a:t>You </a:t>
            </a:r>
            <a:r>
              <a:rPr lang="en-CA" dirty="0"/>
              <a:t>may not get the information you need</a:t>
            </a:r>
          </a:p>
          <a:p>
            <a:r>
              <a:rPr lang="en-CA" dirty="0" smtClean="0"/>
              <a:t>You </a:t>
            </a:r>
            <a:r>
              <a:rPr lang="en-CA" dirty="0"/>
              <a:t>don’t understand everything being told to you</a:t>
            </a:r>
          </a:p>
          <a:p>
            <a:r>
              <a:rPr lang="en-CA" dirty="0" smtClean="0"/>
              <a:t>You </a:t>
            </a:r>
            <a:r>
              <a:rPr lang="en-CA" dirty="0"/>
              <a:t>don’t understand the answer or know what to do with it</a:t>
            </a:r>
          </a:p>
          <a:p>
            <a:r>
              <a:rPr lang="en-CA" dirty="0" smtClean="0"/>
              <a:t>You </a:t>
            </a:r>
            <a:r>
              <a:rPr lang="en-CA" dirty="0"/>
              <a:t>can be more confused</a:t>
            </a:r>
          </a:p>
          <a:p>
            <a:r>
              <a:rPr lang="en-CA" dirty="0" smtClean="0"/>
              <a:t>It </a:t>
            </a:r>
            <a:r>
              <a:rPr lang="en-CA" dirty="0"/>
              <a:t>can take too long</a:t>
            </a:r>
          </a:p>
          <a:p>
            <a:endParaRPr lang="en-CA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97"/>
    </mc:Choice>
    <mc:Fallback>
      <p:transition spd="slow" advTm="18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Task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Change </a:t>
            </a:r>
            <a:r>
              <a:rPr lang="en-CA" dirty="0"/>
              <a:t>one closed ended question into an open ended question and one open ended question into a close ended question.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37"/>
    </mc:Choice>
    <mc:Fallback>
      <p:transition spd="slow" advTm="9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Changing questions</a:t>
            </a:r>
            <a:endParaRPr lang="en-CA" dirty="0"/>
          </a:p>
        </p:txBody>
      </p:sp>
      <p:pic>
        <p:nvPicPr>
          <p:cNvPr id="4" name="aa764_I5YH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86200" y="2790825"/>
            <a:ext cx="4572000" cy="25717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2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69"/>
    </mc:Choice>
    <mc:Fallback>
      <p:transition spd="slow" advTm="62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Task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Pick your top 5 questions and rank them from 1-5</a:t>
            </a:r>
          </a:p>
          <a:p>
            <a:r>
              <a:rPr lang="en-CA" dirty="0" smtClean="0"/>
              <a:t>These questions will form the start of your research question for your inquiry project.</a:t>
            </a:r>
            <a:endParaRPr lang="en-CA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1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92"/>
    </mc:Choice>
    <mc:Fallback>
      <p:transition spd="slow" advTm="24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Prioritizing your questions</a:t>
            </a:r>
            <a:endParaRPr lang="en-CA" dirty="0"/>
          </a:p>
        </p:txBody>
      </p:sp>
      <p:pic>
        <p:nvPicPr>
          <p:cNvPr id="4" name="XrCf9ypFjQ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86200" y="2790825"/>
            <a:ext cx="4572000" cy="25717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1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85"/>
    </mc:Choice>
    <mc:Fallback>
      <p:transition spd="slow" advTm="18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If you want to see this technique in action, watch this video</a:t>
            </a:r>
            <a:endParaRPr lang="en-CA" dirty="0"/>
          </a:p>
        </p:txBody>
      </p:sp>
      <p:pic>
        <p:nvPicPr>
          <p:cNvPr id="4" name="lfXEf0nG51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86200" y="2790825"/>
            <a:ext cx="4572000" cy="257175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54"/>
    </mc:Choice>
    <mc:Fallback>
      <p:transition spd="slow" advTm="32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QFT?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QFT is a technique for developing questions.  It can be used to start a discussion about a topic, act as a review, or help jumpstart an inquiry project.</a:t>
            </a:r>
            <a:endParaRPr lang="en-CA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9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44"/>
    </mc:Choice>
    <mc:Fallback>
      <p:transition spd="slow" advTm="1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Rules for QFT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76549"/>
            <a:ext cx="9601200" cy="5081451"/>
          </a:xfrm>
        </p:spPr>
        <p:txBody>
          <a:bodyPr>
            <a:normAutofit fontScale="25000" lnSpcReduction="20000"/>
          </a:bodyPr>
          <a:lstStyle/>
          <a:p>
            <a:endParaRPr lang="en-CA" sz="8000" dirty="0"/>
          </a:p>
          <a:p>
            <a:pPr marL="0" indent="0">
              <a:buNone/>
            </a:pPr>
            <a:r>
              <a:rPr lang="en-CA" sz="8000" dirty="0" smtClean="0"/>
              <a:t>1. Ask </a:t>
            </a:r>
            <a:r>
              <a:rPr lang="en-CA" sz="8000" dirty="0"/>
              <a:t>as many questions as you </a:t>
            </a:r>
            <a:r>
              <a:rPr lang="en-CA" sz="8000" dirty="0" smtClean="0"/>
              <a:t>can.  </a:t>
            </a:r>
          </a:p>
          <a:p>
            <a:pPr marL="0" indent="0">
              <a:buNone/>
            </a:pPr>
            <a:endParaRPr lang="en-CA" sz="8000" dirty="0"/>
          </a:p>
          <a:p>
            <a:pPr marL="0" indent="0">
              <a:buNone/>
            </a:pPr>
            <a:r>
              <a:rPr lang="en-CA" sz="8000" dirty="0" smtClean="0"/>
              <a:t>2</a:t>
            </a:r>
            <a:r>
              <a:rPr lang="en-CA" sz="8000" dirty="0"/>
              <a:t>.  Write down every question exactly as it is stated.</a:t>
            </a:r>
          </a:p>
          <a:p>
            <a:pPr marL="0" indent="0">
              <a:buNone/>
            </a:pPr>
            <a:r>
              <a:rPr lang="en-CA" sz="8000" dirty="0" smtClean="0"/>
              <a:t>	•Make </a:t>
            </a:r>
            <a:r>
              <a:rPr lang="en-CA" sz="8000" dirty="0"/>
              <a:t>sure as you are coming up with questions, the scribe who is writing it </a:t>
            </a:r>
            <a:r>
              <a:rPr lang="en-CA" sz="8000" dirty="0" smtClean="0"/>
              <a:t>	down </a:t>
            </a:r>
            <a:r>
              <a:rPr lang="en-CA" sz="8000" dirty="0"/>
              <a:t>writes it down exactly as it is asked. </a:t>
            </a:r>
          </a:p>
          <a:p>
            <a:pPr marL="0" indent="0">
              <a:buNone/>
            </a:pPr>
            <a:r>
              <a:rPr lang="en-CA" sz="8000" dirty="0" smtClean="0"/>
              <a:t>	•You </a:t>
            </a:r>
            <a:r>
              <a:rPr lang="en-CA" sz="8000" dirty="0"/>
              <a:t>add in to the question, but it is slightly different, it becomes a whole new </a:t>
            </a:r>
            <a:r>
              <a:rPr lang="en-CA" sz="8000" dirty="0" smtClean="0"/>
              <a:t>	question </a:t>
            </a:r>
            <a:r>
              <a:rPr lang="en-CA" sz="8000" dirty="0"/>
              <a:t>and gets recorded</a:t>
            </a:r>
            <a:r>
              <a:rPr lang="en-CA" sz="8000" dirty="0" smtClean="0"/>
              <a:t>.</a:t>
            </a:r>
          </a:p>
          <a:p>
            <a:pPr marL="0" indent="0">
              <a:buNone/>
            </a:pPr>
            <a:endParaRPr lang="en-CA" sz="8000" dirty="0"/>
          </a:p>
          <a:p>
            <a:pPr marL="0" indent="0">
              <a:buNone/>
            </a:pPr>
            <a:r>
              <a:rPr lang="en-CA" sz="8000" dirty="0" smtClean="0"/>
              <a:t>3. Turn </a:t>
            </a:r>
            <a:r>
              <a:rPr lang="en-CA" sz="8000" dirty="0"/>
              <a:t>any statements into questions</a:t>
            </a:r>
            <a:r>
              <a:rPr lang="en-CA" sz="8000" dirty="0" smtClean="0"/>
              <a:t>.</a:t>
            </a:r>
          </a:p>
          <a:p>
            <a:pPr marL="1371600" indent="-1371600">
              <a:buAutoNum type="arabicPeriod" startAt="3"/>
            </a:pPr>
            <a:endParaRPr lang="en-CA" sz="8000" dirty="0"/>
          </a:p>
          <a:p>
            <a:pPr marL="0" indent="0">
              <a:buNone/>
            </a:pPr>
            <a:r>
              <a:rPr lang="en-CA" sz="8000" dirty="0" smtClean="0"/>
              <a:t>4</a:t>
            </a:r>
            <a:r>
              <a:rPr lang="en-CA" sz="8000" dirty="0"/>
              <a:t>.  Make sure you don’t take any time to judge or try to answer any question, we will have time for that later.</a:t>
            </a:r>
          </a:p>
          <a:p>
            <a:endParaRPr lang="en-CA" sz="8000" dirty="0"/>
          </a:p>
          <a:p>
            <a:endParaRPr lang="en-CA" sz="8000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1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61"/>
    </mc:Choice>
    <mc:Fallback>
      <p:transition spd="slow" advTm="56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Starting the Q-Focus</a:t>
            </a:r>
            <a:endParaRPr lang="en-CA" dirty="0"/>
          </a:p>
        </p:txBody>
      </p:sp>
      <p:pic>
        <p:nvPicPr>
          <p:cNvPr id="8" name="qEt9gzqd04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86200" y="2790825"/>
            <a:ext cx="4572000" cy="2571750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2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233"/>
    </mc:Choice>
    <mc:Fallback>
      <p:transition spd="slow" advTm="89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Closed Questions or Open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closed ended question is answered with yes, no, or a single word.  Example:  Will it be on the test? </a:t>
            </a:r>
          </a:p>
          <a:p>
            <a:endParaRPr lang="en-CA" dirty="0"/>
          </a:p>
          <a:p>
            <a:r>
              <a:rPr lang="en-CA" dirty="0"/>
              <a:t>An open ended question requires more of an explanation.  Example:  What will be on the test?</a:t>
            </a:r>
          </a:p>
          <a:p>
            <a:endParaRPr lang="en-CA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4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68"/>
    </mc:Choice>
    <mc:Fallback>
      <p:transition spd="slow" advTm="24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Task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Go through the lists of questions you have generated and decide if the question is close-ended or open–ended.  </a:t>
            </a:r>
            <a:endParaRPr lang="en-CA" dirty="0" smtClean="0"/>
          </a:p>
          <a:p>
            <a:pPr lvl="1"/>
            <a:r>
              <a:rPr lang="en-CA" dirty="0" smtClean="0"/>
              <a:t>If </a:t>
            </a:r>
            <a:r>
              <a:rPr lang="en-CA" dirty="0"/>
              <a:t>it is open-ended, put a O beside it.  </a:t>
            </a:r>
            <a:endParaRPr lang="en-CA" dirty="0" smtClean="0"/>
          </a:p>
          <a:p>
            <a:pPr lvl="1"/>
            <a:r>
              <a:rPr lang="en-CA" dirty="0" smtClean="0"/>
              <a:t>If </a:t>
            </a:r>
            <a:r>
              <a:rPr lang="en-CA" dirty="0"/>
              <a:t>it is closed-ended, put a C beside it. 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 </a:t>
            </a:r>
            <a:r>
              <a:rPr lang="en-CA" dirty="0"/>
              <a:t>It may be difficult to decide if it is open-ended or close-ended so if you can’t decide, or you could justify both, put a O/C beside it.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1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99"/>
    </mc:Choice>
    <mc:Fallback>
      <p:transition spd="slow" advTm="21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Open or closed questions?</a:t>
            </a:r>
            <a:endParaRPr lang="en-CA" dirty="0"/>
          </a:p>
        </p:txBody>
      </p:sp>
      <p:pic>
        <p:nvPicPr>
          <p:cNvPr id="4" name="hw1f0L-Qz4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86200" y="2790825"/>
            <a:ext cx="4572000" cy="25717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1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75"/>
    </mc:Choice>
    <mc:Fallback>
      <p:transition spd="slow" advTm="22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some advantages of a close-ended question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They’re </a:t>
            </a:r>
            <a:r>
              <a:rPr lang="en-CA" dirty="0"/>
              <a:t>quick to answer</a:t>
            </a:r>
          </a:p>
          <a:p>
            <a:r>
              <a:rPr lang="en-CA" dirty="0" smtClean="0"/>
              <a:t>They </a:t>
            </a:r>
            <a:r>
              <a:rPr lang="en-CA" dirty="0"/>
              <a:t>get you clear information right away</a:t>
            </a:r>
          </a:p>
          <a:p>
            <a:r>
              <a:rPr lang="en-CA" dirty="0" smtClean="0"/>
              <a:t>You </a:t>
            </a:r>
            <a:r>
              <a:rPr lang="en-CA" dirty="0"/>
              <a:t>get a very specific answer</a:t>
            </a:r>
          </a:p>
          <a:p>
            <a:endParaRPr lang="en-CA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88"/>
    </mc:Choice>
    <mc:Fallback>
      <p:transition spd="slow" advTm="10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are some disadvantages of a closed-ended question?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They </a:t>
            </a:r>
            <a:r>
              <a:rPr lang="en-CA" dirty="0"/>
              <a:t>don’t give you much information</a:t>
            </a:r>
          </a:p>
          <a:p>
            <a:r>
              <a:rPr lang="en-CA" dirty="0" smtClean="0"/>
              <a:t>They </a:t>
            </a:r>
            <a:r>
              <a:rPr lang="en-CA" dirty="0"/>
              <a:t>close off discussion</a:t>
            </a:r>
          </a:p>
          <a:p>
            <a:r>
              <a:rPr lang="en-CA" dirty="0" smtClean="0"/>
              <a:t>You </a:t>
            </a:r>
            <a:r>
              <a:rPr lang="en-CA" dirty="0"/>
              <a:t>don’t learn what you really want to know</a:t>
            </a:r>
          </a:p>
          <a:p>
            <a:r>
              <a:rPr lang="en-CA" dirty="0" smtClean="0"/>
              <a:t>You </a:t>
            </a:r>
            <a:r>
              <a:rPr lang="en-CA" dirty="0"/>
              <a:t>may need to know more or you want more information but all you got was a one-word answer.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4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25"/>
    </mc:Choice>
    <mc:Fallback>
      <p:transition spd="slow" advTm="16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278</TotalTime>
  <Words>533</Words>
  <Application>Microsoft Office PowerPoint</Application>
  <PresentationFormat>Widescreen</PresentationFormat>
  <Paragraphs>64</Paragraphs>
  <Slides>16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Franklin Gothic Book</vt:lpstr>
      <vt:lpstr>Crop</vt:lpstr>
      <vt:lpstr>QFT</vt:lpstr>
      <vt:lpstr>What is QFT?</vt:lpstr>
      <vt:lpstr>Rules for QFT</vt:lpstr>
      <vt:lpstr>Starting the Q-Focus</vt:lpstr>
      <vt:lpstr>Closed Questions or Open Questions</vt:lpstr>
      <vt:lpstr>Task </vt:lpstr>
      <vt:lpstr>Open or closed questions?</vt:lpstr>
      <vt:lpstr>What are some advantages of a close-ended question?</vt:lpstr>
      <vt:lpstr>What are some disadvantages of a closed-ended question? </vt:lpstr>
      <vt:lpstr>What are some advantages of an open-ended question? </vt:lpstr>
      <vt:lpstr>What are some disadvantages of a open-ended question? </vt:lpstr>
      <vt:lpstr>Task</vt:lpstr>
      <vt:lpstr>Changing questions</vt:lpstr>
      <vt:lpstr>Task</vt:lpstr>
      <vt:lpstr>Prioritizing your questions</vt:lpstr>
      <vt:lpstr>If you want to see this technique in action, watch this video</vt:lpstr>
    </vt:vector>
  </TitlesOfParts>
  <Company>SD40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QFT – Question formulation technique</dc:title>
  <dc:creator>Sarah Wethered</dc:creator>
  <cp:lastModifiedBy>Sarah Wethered</cp:lastModifiedBy>
  <cp:revision>12</cp:revision>
  <dcterms:created xsi:type="dcterms:W3CDTF">2020-04-03T17:26:27Z</dcterms:created>
  <dcterms:modified xsi:type="dcterms:W3CDTF">2020-04-03T22:06:06Z</dcterms:modified>
</cp:coreProperties>
</file>